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270" r:id="rId2"/>
    <p:sldId id="271" r:id="rId3"/>
    <p:sldId id="272" r:id="rId4"/>
    <p:sldId id="273" r:id="rId5"/>
    <p:sldId id="274" r:id="rId6"/>
    <p:sldId id="275" r:id="rId7"/>
    <p:sldId id="276" r:id="rId8"/>
    <p:sldId id="277" r:id="rId9"/>
    <p:sldId id="278" r:id="rId10"/>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5784" autoAdjust="0"/>
    <p:restoredTop sz="95226" autoAdjust="0"/>
  </p:normalViewPr>
  <p:slideViewPr>
    <p:cSldViewPr>
      <p:cViewPr varScale="1">
        <p:scale>
          <a:sx n="86" d="100"/>
          <a:sy n="86" d="100"/>
        </p:scale>
        <p:origin x="888" y="58"/>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3C5521-6ED6-48B0-8AA8-E7779A0DEDB4}" type="datetimeFigureOut">
              <a:rPr lang="en-IN" smtClean="0"/>
              <a:t>02-10-2019</a:t>
            </a:fld>
            <a:endParaRPr lang="en-I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649A8B-2988-4AC6-B8E5-EB2DD7C52201}" type="slidenum">
              <a:rPr lang="en-IN" smtClean="0"/>
              <a:t>‹#›</a:t>
            </a:fld>
            <a:endParaRPr lang="en-IN"/>
          </a:p>
        </p:txBody>
      </p:sp>
    </p:spTree>
    <p:extLst>
      <p:ext uri="{BB962C8B-B14F-4D97-AF65-F5344CB8AC3E}">
        <p14:creationId xmlns:p14="http://schemas.microsoft.com/office/powerpoint/2010/main" val="338218158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461CA89B-73E9-4634-906A-372D7DAAEC88}" type="datetime3">
              <a:rPr lang="en-US" smtClean="0"/>
              <a:t>2 October 2019</a:t>
            </a:fld>
            <a:endParaRPr lang="en-US"/>
          </a:p>
        </p:txBody>
      </p:sp>
      <p:sp>
        <p:nvSpPr>
          <p:cNvPr id="5" name="Footer Placeholder 4"/>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p:cNvSpPr>
            <a:spLocks noGrp="1"/>
          </p:cNvSpPr>
          <p:nvPr>
            <p:ph type="sldNum" sz="quarter" idx="12"/>
          </p:nvPr>
        </p:nvSpPr>
        <p:spPr/>
        <p:txBody>
          <a:bodyPr/>
          <a:lstStyle/>
          <a:p>
            <a:fld id="{CD173756-56D4-480A-AE5D-4130879C57F5}"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73ED50A-77A2-4209-A1D7-0C22C65C2A87}" type="datetime3">
              <a:rPr lang="en-US" smtClean="0"/>
              <a:t>2 October 2019</a:t>
            </a:fld>
            <a:endParaRPr lang="en-US"/>
          </a:p>
        </p:txBody>
      </p:sp>
      <p:sp>
        <p:nvSpPr>
          <p:cNvPr id="5" name="Footer Placeholder 4"/>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p:cNvSpPr>
            <a:spLocks noGrp="1"/>
          </p:cNvSpPr>
          <p:nvPr>
            <p:ph type="sldNum" sz="quarter" idx="12"/>
          </p:nvPr>
        </p:nvSpPr>
        <p:spPr/>
        <p:txBody>
          <a:bodyPr/>
          <a:lstStyle/>
          <a:p>
            <a:fld id="{CD173756-56D4-480A-AE5D-4130879C57F5}"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2D08FB2-9FE4-487D-965B-D0DA0A1DC7DD}" type="datetime3">
              <a:rPr lang="en-US" smtClean="0"/>
              <a:t>2 October 2019</a:t>
            </a:fld>
            <a:endParaRPr lang="en-US"/>
          </a:p>
        </p:txBody>
      </p:sp>
      <p:sp>
        <p:nvSpPr>
          <p:cNvPr id="5" name="Footer Placeholder 4"/>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p:cNvSpPr>
            <a:spLocks noGrp="1"/>
          </p:cNvSpPr>
          <p:nvPr>
            <p:ph type="sldNum" sz="quarter" idx="12"/>
          </p:nvPr>
        </p:nvSpPr>
        <p:spPr/>
        <p:txBody>
          <a:bodyPr/>
          <a:lstStyle/>
          <a:p>
            <a:fld id="{CD173756-56D4-480A-AE5D-4130879C57F5}"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3EB6444-05C2-4DB9-99E3-3024D2735779}" type="datetime3">
              <a:rPr lang="en-US" smtClean="0"/>
              <a:t>2 October 2019</a:t>
            </a:fld>
            <a:endParaRPr lang="en-US"/>
          </a:p>
        </p:txBody>
      </p:sp>
      <p:sp>
        <p:nvSpPr>
          <p:cNvPr id="5" name="Footer Placeholder 4"/>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p:cNvSpPr>
            <a:spLocks noGrp="1"/>
          </p:cNvSpPr>
          <p:nvPr>
            <p:ph type="sldNum" sz="quarter" idx="12"/>
          </p:nvPr>
        </p:nvSpPr>
        <p:spPr/>
        <p:txBody>
          <a:bodyPr/>
          <a:lstStyle/>
          <a:p>
            <a:fld id="{CD173756-56D4-480A-AE5D-4130879C57F5}"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3889CC6-BD01-4423-8B7B-6785AC6E038A}" type="datetime3">
              <a:rPr lang="en-US" smtClean="0"/>
              <a:t>2 October 2019</a:t>
            </a:fld>
            <a:endParaRPr lang="en-US"/>
          </a:p>
        </p:txBody>
      </p:sp>
      <p:sp>
        <p:nvSpPr>
          <p:cNvPr id="5" name="Footer Placeholder 4"/>
          <p:cNvSpPr>
            <a:spLocks noGrp="1"/>
          </p:cNvSpPr>
          <p:nvPr>
            <p:ph type="ftr" sz="quarter" idx="11"/>
          </p:nvPr>
        </p:nvSpPr>
        <p:spPr/>
        <p:txBody>
          <a:bodyPr/>
          <a:lstStyle/>
          <a:p>
            <a:r>
              <a:rPr lang="en-IN"/>
              <a:t>Computer Engineering Dept. MPSTME, Mumbai Campus </a:t>
            </a:r>
            <a:endParaRPr lang="en-US"/>
          </a:p>
        </p:txBody>
      </p:sp>
      <p:sp>
        <p:nvSpPr>
          <p:cNvPr id="6" name="Slide Number Placeholder 5"/>
          <p:cNvSpPr>
            <a:spLocks noGrp="1"/>
          </p:cNvSpPr>
          <p:nvPr>
            <p:ph type="sldNum" sz="quarter" idx="12"/>
          </p:nvPr>
        </p:nvSpPr>
        <p:spPr/>
        <p:txBody>
          <a:bodyPr/>
          <a:lstStyle/>
          <a:p>
            <a:fld id="{CD173756-56D4-480A-AE5D-4130879C57F5}"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E0E605F-490B-452B-8B05-14314302746A}" type="datetime3">
              <a:rPr lang="en-US" smtClean="0"/>
              <a:t>2 October 2019</a:t>
            </a:fld>
            <a:endParaRPr lang="en-US"/>
          </a:p>
        </p:txBody>
      </p:sp>
      <p:sp>
        <p:nvSpPr>
          <p:cNvPr id="6" name="Footer Placeholder 5"/>
          <p:cNvSpPr>
            <a:spLocks noGrp="1"/>
          </p:cNvSpPr>
          <p:nvPr>
            <p:ph type="ftr" sz="quarter" idx="11"/>
          </p:nvPr>
        </p:nvSpPr>
        <p:spPr/>
        <p:txBody>
          <a:bodyPr/>
          <a:lstStyle/>
          <a:p>
            <a:r>
              <a:rPr lang="en-IN"/>
              <a:t>Computer Engineering Dept. MPSTME, Mumbai Campus </a:t>
            </a:r>
            <a:endParaRPr lang="en-US"/>
          </a:p>
        </p:txBody>
      </p:sp>
      <p:sp>
        <p:nvSpPr>
          <p:cNvPr id="7" name="Slide Number Placeholder 6"/>
          <p:cNvSpPr>
            <a:spLocks noGrp="1"/>
          </p:cNvSpPr>
          <p:nvPr>
            <p:ph type="sldNum" sz="quarter" idx="12"/>
          </p:nvPr>
        </p:nvSpPr>
        <p:spPr/>
        <p:txBody>
          <a:bodyPr/>
          <a:lstStyle/>
          <a:p>
            <a:fld id="{CD173756-56D4-480A-AE5D-4130879C57F5}"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E198B09-D047-4D3B-9154-76668E802024}" type="datetime3">
              <a:rPr lang="en-US" smtClean="0"/>
              <a:t>2 October 2019</a:t>
            </a:fld>
            <a:endParaRPr lang="en-US"/>
          </a:p>
        </p:txBody>
      </p:sp>
      <p:sp>
        <p:nvSpPr>
          <p:cNvPr id="8" name="Footer Placeholder 7"/>
          <p:cNvSpPr>
            <a:spLocks noGrp="1"/>
          </p:cNvSpPr>
          <p:nvPr>
            <p:ph type="ftr" sz="quarter" idx="11"/>
          </p:nvPr>
        </p:nvSpPr>
        <p:spPr/>
        <p:txBody>
          <a:bodyPr/>
          <a:lstStyle/>
          <a:p>
            <a:r>
              <a:rPr lang="en-IN"/>
              <a:t>Computer Engineering Dept. MPSTME, Mumbai Campus </a:t>
            </a:r>
            <a:endParaRPr lang="en-US"/>
          </a:p>
        </p:txBody>
      </p:sp>
      <p:sp>
        <p:nvSpPr>
          <p:cNvPr id="9" name="Slide Number Placeholder 8"/>
          <p:cNvSpPr>
            <a:spLocks noGrp="1"/>
          </p:cNvSpPr>
          <p:nvPr>
            <p:ph type="sldNum" sz="quarter" idx="12"/>
          </p:nvPr>
        </p:nvSpPr>
        <p:spPr/>
        <p:txBody>
          <a:bodyPr/>
          <a:lstStyle/>
          <a:p>
            <a:fld id="{CD173756-56D4-480A-AE5D-4130879C57F5}"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219AB13-D051-4954-9051-64825C74F75A}" type="datetime3">
              <a:rPr lang="en-US" smtClean="0"/>
              <a:t>2 October 2019</a:t>
            </a:fld>
            <a:endParaRPr lang="en-US"/>
          </a:p>
        </p:txBody>
      </p:sp>
      <p:sp>
        <p:nvSpPr>
          <p:cNvPr id="4" name="Footer Placeholder 3"/>
          <p:cNvSpPr>
            <a:spLocks noGrp="1"/>
          </p:cNvSpPr>
          <p:nvPr>
            <p:ph type="ftr" sz="quarter" idx="11"/>
          </p:nvPr>
        </p:nvSpPr>
        <p:spPr/>
        <p:txBody>
          <a:bodyPr/>
          <a:lstStyle/>
          <a:p>
            <a:r>
              <a:rPr lang="en-IN"/>
              <a:t>Computer Engineering Dept. MPSTME, Mumbai Campus </a:t>
            </a:r>
            <a:endParaRPr lang="en-US"/>
          </a:p>
        </p:txBody>
      </p:sp>
      <p:sp>
        <p:nvSpPr>
          <p:cNvPr id="5" name="Slide Number Placeholder 4"/>
          <p:cNvSpPr>
            <a:spLocks noGrp="1"/>
          </p:cNvSpPr>
          <p:nvPr>
            <p:ph type="sldNum" sz="quarter" idx="12"/>
          </p:nvPr>
        </p:nvSpPr>
        <p:spPr/>
        <p:txBody>
          <a:bodyPr/>
          <a:lstStyle/>
          <a:p>
            <a:fld id="{CD173756-56D4-480A-AE5D-4130879C57F5}"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637D31-5CC0-4E67-88E7-00FF86610318}" type="datetime3">
              <a:rPr lang="en-US" smtClean="0"/>
              <a:t>2 October 2019</a:t>
            </a:fld>
            <a:endParaRPr lang="en-US"/>
          </a:p>
        </p:txBody>
      </p:sp>
      <p:sp>
        <p:nvSpPr>
          <p:cNvPr id="3" name="Footer Placeholder 2"/>
          <p:cNvSpPr>
            <a:spLocks noGrp="1"/>
          </p:cNvSpPr>
          <p:nvPr>
            <p:ph type="ftr" sz="quarter" idx="11"/>
          </p:nvPr>
        </p:nvSpPr>
        <p:spPr/>
        <p:txBody>
          <a:bodyPr/>
          <a:lstStyle/>
          <a:p>
            <a:r>
              <a:rPr lang="en-IN"/>
              <a:t>Computer Engineering Dept. MPSTME, Mumbai Campus </a:t>
            </a:r>
            <a:endParaRPr lang="en-US"/>
          </a:p>
        </p:txBody>
      </p:sp>
      <p:sp>
        <p:nvSpPr>
          <p:cNvPr id="4" name="Slide Number Placeholder 3"/>
          <p:cNvSpPr>
            <a:spLocks noGrp="1"/>
          </p:cNvSpPr>
          <p:nvPr>
            <p:ph type="sldNum" sz="quarter" idx="12"/>
          </p:nvPr>
        </p:nvSpPr>
        <p:spPr/>
        <p:txBody>
          <a:bodyPr/>
          <a:lstStyle/>
          <a:p>
            <a:fld id="{CD173756-56D4-480A-AE5D-4130879C57F5}"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6E2FCAE-7BB8-4D70-9DA7-22EB6F9CEFAD}" type="datetime3">
              <a:rPr lang="en-US" smtClean="0"/>
              <a:t>2 October 2019</a:t>
            </a:fld>
            <a:endParaRPr lang="en-US"/>
          </a:p>
        </p:txBody>
      </p:sp>
      <p:sp>
        <p:nvSpPr>
          <p:cNvPr id="6" name="Footer Placeholder 5"/>
          <p:cNvSpPr>
            <a:spLocks noGrp="1"/>
          </p:cNvSpPr>
          <p:nvPr>
            <p:ph type="ftr" sz="quarter" idx="11"/>
          </p:nvPr>
        </p:nvSpPr>
        <p:spPr/>
        <p:txBody>
          <a:bodyPr/>
          <a:lstStyle/>
          <a:p>
            <a:r>
              <a:rPr lang="en-IN"/>
              <a:t>Computer Engineering Dept. MPSTME, Mumbai Campus </a:t>
            </a:r>
            <a:endParaRPr lang="en-US"/>
          </a:p>
        </p:txBody>
      </p:sp>
      <p:sp>
        <p:nvSpPr>
          <p:cNvPr id="7" name="Slide Number Placeholder 6"/>
          <p:cNvSpPr>
            <a:spLocks noGrp="1"/>
          </p:cNvSpPr>
          <p:nvPr>
            <p:ph type="sldNum" sz="quarter" idx="12"/>
          </p:nvPr>
        </p:nvSpPr>
        <p:spPr/>
        <p:txBody>
          <a:bodyPr/>
          <a:lstStyle/>
          <a:p>
            <a:fld id="{CD173756-56D4-480A-AE5D-4130879C57F5}"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6EB2C22-3D65-435D-9A2D-35A61489EA27}" type="datetime3">
              <a:rPr lang="en-US" smtClean="0"/>
              <a:t>2 October 2019</a:t>
            </a:fld>
            <a:endParaRPr lang="en-US"/>
          </a:p>
        </p:txBody>
      </p:sp>
      <p:sp>
        <p:nvSpPr>
          <p:cNvPr id="6" name="Footer Placeholder 5"/>
          <p:cNvSpPr>
            <a:spLocks noGrp="1"/>
          </p:cNvSpPr>
          <p:nvPr>
            <p:ph type="ftr" sz="quarter" idx="11"/>
          </p:nvPr>
        </p:nvSpPr>
        <p:spPr/>
        <p:txBody>
          <a:bodyPr/>
          <a:lstStyle/>
          <a:p>
            <a:r>
              <a:rPr lang="en-IN"/>
              <a:t>Computer Engineering Dept. MPSTME, Mumbai Campus </a:t>
            </a:r>
            <a:endParaRPr lang="en-US"/>
          </a:p>
        </p:txBody>
      </p:sp>
      <p:sp>
        <p:nvSpPr>
          <p:cNvPr id="7" name="Slide Number Placeholder 6"/>
          <p:cNvSpPr>
            <a:spLocks noGrp="1"/>
          </p:cNvSpPr>
          <p:nvPr>
            <p:ph type="sldNum" sz="quarter" idx="12"/>
          </p:nvPr>
        </p:nvSpPr>
        <p:spPr/>
        <p:txBody>
          <a:bodyPr/>
          <a:lstStyle/>
          <a:p>
            <a:fld id="{CD173756-56D4-480A-AE5D-4130879C57F5}"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295400"/>
            <a:ext cx="8229600" cy="9144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2286000"/>
            <a:ext cx="8229600" cy="407035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81396"/>
            <a:ext cx="21336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fld id="{2ECC0AC6-A0B5-4ADF-B745-250ADF97C92C}" type="datetime3">
              <a:rPr lang="en-US" smtClean="0"/>
              <a:t>2 October 2019</a:t>
            </a:fld>
            <a:endParaRPr lang="en-US" dirty="0"/>
          </a:p>
        </p:txBody>
      </p:sp>
      <p:sp>
        <p:nvSpPr>
          <p:cNvPr id="5" name="Footer Placeholder 4"/>
          <p:cNvSpPr>
            <a:spLocks noGrp="1"/>
          </p:cNvSpPr>
          <p:nvPr>
            <p:ph type="ftr" sz="quarter" idx="3"/>
          </p:nvPr>
        </p:nvSpPr>
        <p:spPr>
          <a:xfrm>
            <a:off x="3122488" y="6373546"/>
            <a:ext cx="2895600" cy="365125"/>
          </a:xfrm>
          <a:prstGeom prst="rect">
            <a:avLst/>
          </a:prstGeom>
        </p:spPr>
        <p:txBody>
          <a:bodyPr vert="horz" lIns="91440" tIns="45720" rIns="91440" bIns="45720" rtlCol="0" anchor="ctr"/>
          <a:lstStyle>
            <a:lvl1pPr algn="ctr">
              <a:defRPr sz="1050">
                <a:solidFill>
                  <a:schemeClr val="tx1">
                    <a:tint val="75000"/>
                  </a:schemeClr>
                </a:solidFill>
              </a:defRPr>
            </a:lvl1pPr>
          </a:lstStyle>
          <a:p>
            <a:r>
              <a:rPr lang="en-IN" dirty="0"/>
              <a:t>TIP Presentation, MBATECH  Computers,MPSTME</a:t>
            </a:r>
            <a:endParaRPr lang="en-US" dirty="0"/>
          </a:p>
        </p:txBody>
      </p:sp>
      <p:sp>
        <p:nvSpPr>
          <p:cNvPr id="6" name="Slide Number Placeholder 5"/>
          <p:cNvSpPr>
            <a:spLocks noGrp="1"/>
          </p:cNvSpPr>
          <p:nvPr>
            <p:ph type="sldNum" sz="quarter" idx="4"/>
          </p:nvPr>
        </p:nvSpPr>
        <p:spPr>
          <a:xfrm>
            <a:off x="6553200" y="6373546"/>
            <a:ext cx="21336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2C3BD0B-EB37-415E-A943-CA22315060B7}"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hf hdr="0"/>
  <p:txStyles>
    <p:titleStyle>
      <a:lvl1pPr algn="ctr" defTabSz="914400" rtl="0" eaLnBrk="1" latinLnBrk="0" hangingPunct="1">
        <a:spcBef>
          <a:spcPct val="0"/>
        </a:spcBef>
        <a:buNone/>
        <a:defRPr sz="3600" b="1"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Wingdings" panose="05000000000000000000" pitchFamily="2" charset="2"/>
        <a:buChar char="q"/>
        <a:defRPr sz="2400" kern="1200">
          <a:solidFill>
            <a:schemeClr val="tx1"/>
          </a:solidFill>
          <a:latin typeface="+mn-lt"/>
          <a:ea typeface="+mn-ea"/>
          <a:cs typeface="+mn-cs"/>
        </a:defRPr>
      </a:lvl1pPr>
      <a:lvl2pPr marL="742950" indent="-285750" algn="l" defTabSz="914400" rtl="0" eaLnBrk="1" latinLnBrk="0" hangingPunct="1">
        <a:spcBef>
          <a:spcPct val="200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spcBef>
          <a:spcPct val="2000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tutorialspoint.com/cplusplus/index.htm" TargetMode="External"/><Relationship Id="rId2" Type="http://schemas.openxmlformats.org/officeDocument/2006/relationships/hyperlink" Target="https://www.geeksforgeeks.org/c-plus-plus/" TargetMode="External"/><Relationship Id="rId1" Type="http://schemas.openxmlformats.org/officeDocument/2006/relationships/slideLayout" Target="../slideLayouts/slideLayout2.xml"/><Relationship Id="rId4" Type="http://schemas.openxmlformats.org/officeDocument/2006/relationships/hyperlink" Target="https://www.onlinegdb.com/online_c++_compiler"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4800" y="1486979"/>
            <a:ext cx="8458200" cy="2094421"/>
          </a:xfrm>
        </p:spPr>
        <p:txBody>
          <a:bodyPr>
            <a:normAutofit/>
          </a:bodyPr>
          <a:lstStyle/>
          <a:p>
            <a:r>
              <a:rPr lang="en-US" sz="6000" dirty="0">
                <a:latin typeface="Algerian" panose="04020705040A02060702" pitchFamily="82" charset="0"/>
              </a:rPr>
              <a:t>KHATIR DARI </a:t>
            </a:r>
            <a:br>
              <a:rPr lang="en-US" sz="6000" dirty="0">
                <a:latin typeface="Algerian" panose="04020705040A02060702" pitchFamily="82" charset="0"/>
              </a:rPr>
            </a:br>
            <a:r>
              <a:rPr lang="en-US" sz="3100" dirty="0">
                <a:latin typeface="Algerian" panose="04020705040A02060702" pitchFamily="82" charset="0"/>
              </a:rPr>
              <a:t>KHAATE RAHO, MANGATE </a:t>
            </a:r>
            <a:r>
              <a:rPr lang="en-US" sz="3100" dirty="0" err="1">
                <a:latin typeface="Algerian" panose="04020705040A02060702" pitchFamily="82" charset="0"/>
              </a:rPr>
              <a:t>RaHO</a:t>
            </a:r>
            <a:endParaRPr lang="en-US" sz="3100" dirty="0">
              <a:latin typeface="Algerian" panose="04020705040A02060702" pitchFamily="82" charset="0"/>
            </a:endParaRPr>
          </a:p>
        </p:txBody>
      </p:sp>
      <p:sp>
        <p:nvSpPr>
          <p:cNvPr id="3" name="Subtitle 2"/>
          <p:cNvSpPr>
            <a:spLocks noGrp="1"/>
          </p:cNvSpPr>
          <p:nvPr>
            <p:ph type="subTitle" idx="1"/>
          </p:nvPr>
        </p:nvSpPr>
        <p:spPr>
          <a:xfrm>
            <a:off x="381000" y="3886200"/>
            <a:ext cx="8229600" cy="2667000"/>
          </a:xfrm>
        </p:spPr>
        <p:txBody>
          <a:bodyPr>
            <a:normAutofit/>
          </a:bodyPr>
          <a:lstStyle/>
          <a:p>
            <a:pPr algn="l"/>
            <a:r>
              <a:rPr lang="en-US" sz="2500" dirty="0">
                <a:solidFill>
                  <a:schemeClr val="tx1"/>
                </a:solidFill>
                <a:latin typeface="Times New Roman" panose="02020603050405020304" pitchFamily="18" charset="0"/>
                <a:cs typeface="Times New Roman" panose="02020603050405020304" pitchFamily="18" charset="0"/>
              </a:rPr>
              <a:t>Student Name: Manvi Lohia, </a:t>
            </a:r>
            <a:r>
              <a:rPr lang="en-US" sz="2500" dirty="0" err="1">
                <a:solidFill>
                  <a:schemeClr val="tx1"/>
                </a:solidFill>
                <a:latin typeface="Times New Roman" panose="02020603050405020304" pitchFamily="18" charset="0"/>
                <a:cs typeface="Times New Roman" panose="02020603050405020304" pitchFamily="18" charset="0"/>
              </a:rPr>
              <a:t>Yashvi</a:t>
            </a:r>
            <a:r>
              <a:rPr lang="en-US" sz="2500" dirty="0">
                <a:solidFill>
                  <a:schemeClr val="tx1"/>
                </a:solidFill>
                <a:latin typeface="Times New Roman" panose="02020603050405020304" pitchFamily="18" charset="0"/>
                <a:cs typeface="Times New Roman" panose="02020603050405020304" pitchFamily="18" charset="0"/>
              </a:rPr>
              <a:t> Mehta, Janki </a:t>
            </a:r>
            <a:r>
              <a:rPr lang="en-US" sz="2500" dirty="0" err="1">
                <a:solidFill>
                  <a:schemeClr val="tx1"/>
                </a:solidFill>
                <a:latin typeface="Times New Roman" panose="02020603050405020304" pitchFamily="18" charset="0"/>
                <a:cs typeface="Times New Roman" panose="02020603050405020304" pitchFamily="18" charset="0"/>
              </a:rPr>
              <a:t>Kanakia</a:t>
            </a:r>
            <a:endParaRPr lang="en-US" sz="2500" dirty="0">
              <a:solidFill>
                <a:schemeClr val="tx1"/>
              </a:solidFill>
              <a:latin typeface="Times New Roman" panose="02020603050405020304" pitchFamily="18" charset="0"/>
              <a:cs typeface="Times New Roman" panose="02020603050405020304" pitchFamily="18" charset="0"/>
            </a:endParaRPr>
          </a:p>
          <a:p>
            <a:pPr algn="l"/>
            <a:r>
              <a:rPr lang="en-US" sz="2500" dirty="0">
                <a:solidFill>
                  <a:schemeClr val="tx1"/>
                </a:solidFill>
                <a:latin typeface="Times New Roman" panose="02020603050405020304" pitchFamily="18" charset="0"/>
                <a:cs typeface="Times New Roman" panose="02020603050405020304" pitchFamily="18" charset="0"/>
              </a:rPr>
              <a:t>Roll No:</a:t>
            </a:r>
            <a:r>
              <a:rPr lang="en-US" sz="2500" dirty="0">
                <a:solidFill>
                  <a:schemeClr val="tx1"/>
                </a:solidFill>
                <a:latin typeface="Arial Black" panose="020B0A04020102020204" pitchFamily="34" charset="0"/>
              </a:rPr>
              <a:t> </a:t>
            </a:r>
            <a:r>
              <a:rPr lang="en-US" sz="2500" dirty="0">
                <a:solidFill>
                  <a:schemeClr val="tx1"/>
                </a:solidFill>
                <a:latin typeface="Times New Roman" panose="02020603050405020304" pitchFamily="18" charset="0"/>
                <a:cs typeface="Times New Roman" panose="02020603050405020304" pitchFamily="18" charset="0"/>
              </a:rPr>
              <a:t>C056,C060,C046</a:t>
            </a:r>
          </a:p>
          <a:p>
            <a:pPr algn="l"/>
            <a:endParaRPr lang="en-US" sz="2500" dirty="0">
              <a:solidFill>
                <a:schemeClr val="tx1"/>
              </a:solidFill>
              <a:latin typeface="Arial Black" panose="020B0A04020102020204" pitchFamily="34" charset="0"/>
            </a:endParaRPr>
          </a:p>
          <a:p>
            <a:pPr algn="l"/>
            <a:endParaRPr lang="en-US" sz="2500" dirty="0">
              <a:solidFill>
                <a:schemeClr val="tx1"/>
              </a:solidFill>
              <a:latin typeface="Arial Black" panose="020B0A04020102020204" pitchFamily="34" charset="0"/>
            </a:endParaRPr>
          </a:p>
          <a:p>
            <a:r>
              <a:rPr lang="en-US" sz="2200" dirty="0">
                <a:solidFill>
                  <a:schemeClr val="tx1"/>
                </a:solidFill>
                <a:latin typeface="Arial Black" panose="020B0A04020102020204" pitchFamily="34" charset="0"/>
              </a:rPr>
              <a:t>Faculty Mentor: Prof. Krishna Samdani</a:t>
            </a:r>
          </a:p>
        </p:txBody>
      </p:sp>
    </p:spTree>
    <p:extLst>
      <p:ext uri="{BB962C8B-B14F-4D97-AF65-F5344CB8AC3E}">
        <p14:creationId xmlns:p14="http://schemas.microsoft.com/office/powerpoint/2010/main" val="38627886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Black" panose="020B0A04020102020204" pitchFamily="34" charset="0"/>
              </a:rPr>
              <a:t>Outline</a:t>
            </a:r>
          </a:p>
        </p:txBody>
      </p:sp>
      <p:sp>
        <p:nvSpPr>
          <p:cNvPr id="3" name="Content Placeholder 2"/>
          <p:cNvSpPr>
            <a:spLocks noGrp="1"/>
          </p:cNvSpPr>
          <p:nvPr>
            <p:ph idx="1"/>
          </p:nvPr>
        </p:nvSpPr>
        <p:spPr/>
        <p:txBody>
          <a:bodyPr/>
          <a:lstStyle/>
          <a:p>
            <a:r>
              <a:rPr lang="en-US" dirty="0">
                <a:latin typeface="Arial Rounded MT Bold" panose="020F0704030504030204" pitchFamily="34" charset="0"/>
              </a:rPr>
              <a:t>Motivation </a:t>
            </a:r>
          </a:p>
          <a:p>
            <a:r>
              <a:rPr lang="en-US" dirty="0">
                <a:latin typeface="Arial Rounded MT Bold" panose="020F0704030504030204" pitchFamily="34" charset="0"/>
              </a:rPr>
              <a:t>Introduction</a:t>
            </a:r>
          </a:p>
          <a:p>
            <a:r>
              <a:rPr lang="en-US" dirty="0">
                <a:latin typeface="Arial Rounded MT Bold" panose="020F0704030504030204" pitchFamily="34" charset="0"/>
              </a:rPr>
              <a:t>Tools &amp; Techniques</a:t>
            </a:r>
          </a:p>
          <a:p>
            <a:r>
              <a:rPr lang="en-US" dirty="0">
                <a:latin typeface="Arial Rounded MT Bold" panose="020F0704030504030204" pitchFamily="34" charset="0"/>
              </a:rPr>
              <a:t>Simulation &amp; Results</a:t>
            </a:r>
          </a:p>
          <a:p>
            <a:r>
              <a:rPr lang="en-US" dirty="0">
                <a:latin typeface="Arial Rounded MT Bold" panose="020F0704030504030204" pitchFamily="34" charset="0"/>
              </a:rPr>
              <a:t>Conclusion</a:t>
            </a:r>
          </a:p>
          <a:p>
            <a:r>
              <a:rPr lang="en-US" dirty="0">
                <a:latin typeface="Arial Rounded MT Bold" panose="020F0704030504030204" pitchFamily="34" charset="0"/>
              </a:rPr>
              <a:t>Future Work </a:t>
            </a:r>
          </a:p>
          <a:p>
            <a:r>
              <a:rPr lang="en-US" dirty="0">
                <a:latin typeface="Arial Rounded MT Bold" panose="020F0704030504030204" pitchFamily="34" charset="0"/>
              </a:rPr>
              <a:t>Reference</a:t>
            </a:r>
          </a:p>
        </p:txBody>
      </p:sp>
      <p:sp>
        <p:nvSpPr>
          <p:cNvPr id="4" name="Date Placeholder 3"/>
          <p:cNvSpPr>
            <a:spLocks noGrp="1"/>
          </p:cNvSpPr>
          <p:nvPr>
            <p:ph type="dt" sz="half" idx="10"/>
          </p:nvPr>
        </p:nvSpPr>
        <p:spPr/>
        <p:txBody>
          <a:bodyPr/>
          <a:lstStyle/>
          <a:p>
            <a:fld id="{43EB6444-05C2-4DB9-99E3-3024D2735779}" type="datetime3">
              <a:rPr lang="en-US" smtClean="0"/>
              <a:t>2 October 2019</a:t>
            </a:fld>
            <a:endParaRPr lang="en-US"/>
          </a:p>
        </p:txBody>
      </p:sp>
      <p:sp>
        <p:nvSpPr>
          <p:cNvPr id="5" name="Footer Placeholder 4"/>
          <p:cNvSpPr>
            <a:spLocks noGrp="1"/>
          </p:cNvSpPr>
          <p:nvPr>
            <p:ph type="ftr" sz="quarter" idx="11"/>
          </p:nvPr>
        </p:nvSpPr>
        <p:spPr>
          <a:xfrm>
            <a:off x="3122488" y="6373546"/>
            <a:ext cx="3278312" cy="365125"/>
          </a:xfrm>
        </p:spPr>
        <p:txBody>
          <a:bodyPr/>
          <a:lstStyle/>
          <a:p>
            <a:r>
              <a:rPr lang="en-IN" dirty="0"/>
              <a:t>Computer Engineering Dept. MPSTME, Mumbai Campus </a:t>
            </a:r>
            <a:endParaRPr lang="en-US" dirty="0"/>
          </a:p>
        </p:txBody>
      </p:sp>
      <p:sp>
        <p:nvSpPr>
          <p:cNvPr id="6" name="Slide Number Placeholder 5"/>
          <p:cNvSpPr>
            <a:spLocks noGrp="1"/>
          </p:cNvSpPr>
          <p:nvPr>
            <p:ph type="sldNum" sz="quarter" idx="12"/>
          </p:nvPr>
        </p:nvSpPr>
        <p:spPr/>
        <p:txBody>
          <a:bodyPr/>
          <a:lstStyle/>
          <a:p>
            <a:fld id="{CD173756-56D4-480A-AE5D-4130879C57F5}" type="slidenum">
              <a:rPr lang="en-US" smtClean="0"/>
              <a:t>2</a:t>
            </a:fld>
            <a:endParaRPr lang="en-US"/>
          </a:p>
        </p:txBody>
      </p:sp>
    </p:spTree>
    <p:extLst>
      <p:ext uri="{BB962C8B-B14F-4D97-AF65-F5344CB8AC3E}">
        <p14:creationId xmlns:p14="http://schemas.microsoft.com/office/powerpoint/2010/main" val="4216339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Black" panose="020B0A04020102020204" pitchFamily="34" charset="0"/>
              </a:rPr>
              <a:t>Motivation</a:t>
            </a:r>
          </a:p>
        </p:txBody>
      </p:sp>
      <p:sp>
        <p:nvSpPr>
          <p:cNvPr id="3" name="Content Placeholder 2"/>
          <p:cNvSpPr>
            <a:spLocks noGrp="1"/>
          </p:cNvSpPr>
          <p:nvPr>
            <p:ph idx="1"/>
          </p:nvPr>
        </p:nvSpPr>
        <p:spPr>
          <a:xfrm>
            <a:off x="457200" y="2209800"/>
            <a:ext cx="8229600" cy="4070351"/>
          </a:xfrm>
        </p:spPr>
        <p:txBody>
          <a:bodyPr/>
          <a:lstStyle/>
          <a:p>
            <a:r>
              <a:rPr lang="en-US" dirty="0"/>
              <a:t>Had to switch between different tabs to compare prices and offers of different delivery websites</a:t>
            </a:r>
          </a:p>
          <a:p>
            <a:r>
              <a:rPr lang="en-US" dirty="0"/>
              <a:t>Doing so was wasting valuable time and resources</a:t>
            </a:r>
          </a:p>
          <a:p>
            <a:r>
              <a:rPr lang="en-US" dirty="0"/>
              <a:t>Thus, this software, saves time by accumulating all data and displaying it at one place</a:t>
            </a:r>
          </a:p>
          <a:p>
            <a:endParaRPr lang="en-US" dirty="0"/>
          </a:p>
        </p:txBody>
      </p:sp>
      <p:sp>
        <p:nvSpPr>
          <p:cNvPr id="4" name="Date Placeholder 3"/>
          <p:cNvSpPr>
            <a:spLocks noGrp="1"/>
          </p:cNvSpPr>
          <p:nvPr>
            <p:ph type="dt" sz="half" idx="10"/>
          </p:nvPr>
        </p:nvSpPr>
        <p:spPr/>
        <p:txBody>
          <a:bodyPr/>
          <a:lstStyle/>
          <a:p>
            <a:fld id="{43EB6444-05C2-4DB9-99E3-3024D2735779}" type="datetime3">
              <a:rPr lang="en-US" smtClean="0"/>
              <a:t>2 October 2019</a:t>
            </a:fld>
            <a:endParaRPr lang="en-US"/>
          </a:p>
        </p:txBody>
      </p:sp>
      <p:sp>
        <p:nvSpPr>
          <p:cNvPr id="5" name="Footer Placeholder 4"/>
          <p:cNvSpPr>
            <a:spLocks noGrp="1"/>
          </p:cNvSpPr>
          <p:nvPr>
            <p:ph type="ftr" sz="quarter" idx="11"/>
          </p:nvPr>
        </p:nvSpPr>
        <p:spPr>
          <a:xfrm>
            <a:off x="3122488" y="6373546"/>
            <a:ext cx="3430712" cy="365125"/>
          </a:xfrm>
        </p:spPr>
        <p:txBody>
          <a:bodyPr/>
          <a:lstStyle/>
          <a:p>
            <a:r>
              <a:rPr lang="en-IN" dirty="0"/>
              <a:t>Computer Engineering Dept. MPSTME, Mumbai Campus </a:t>
            </a:r>
            <a:endParaRPr lang="en-US" dirty="0"/>
          </a:p>
        </p:txBody>
      </p:sp>
      <p:sp>
        <p:nvSpPr>
          <p:cNvPr id="6" name="Slide Number Placeholder 5"/>
          <p:cNvSpPr>
            <a:spLocks noGrp="1"/>
          </p:cNvSpPr>
          <p:nvPr>
            <p:ph type="sldNum" sz="quarter" idx="12"/>
          </p:nvPr>
        </p:nvSpPr>
        <p:spPr/>
        <p:txBody>
          <a:bodyPr/>
          <a:lstStyle/>
          <a:p>
            <a:fld id="{CD173756-56D4-480A-AE5D-4130879C57F5}" type="slidenum">
              <a:rPr lang="en-US" smtClean="0"/>
              <a:t>3</a:t>
            </a:fld>
            <a:endParaRPr lang="en-US"/>
          </a:p>
        </p:txBody>
      </p:sp>
    </p:spTree>
    <p:extLst>
      <p:ext uri="{BB962C8B-B14F-4D97-AF65-F5344CB8AC3E}">
        <p14:creationId xmlns:p14="http://schemas.microsoft.com/office/powerpoint/2010/main" val="10092430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Black" panose="020B0A04020102020204" pitchFamily="34" charset="0"/>
              </a:rPr>
              <a:t>Introduction</a:t>
            </a:r>
          </a:p>
        </p:txBody>
      </p:sp>
      <p:sp>
        <p:nvSpPr>
          <p:cNvPr id="3" name="Content Placeholder 2"/>
          <p:cNvSpPr>
            <a:spLocks noGrp="1"/>
          </p:cNvSpPr>
          <p:nvPr>
            <p:ph idx="1"/>
          </p:nvPr>
        </p:nvSpPr>
        <p:spPr/>
        <p:txBody>
          <a:bodyPr/>
          <a:lstStyle/>
          <a:p>
            <a:pPr algn="just"/>
            <a:r>
              <a:rPr lang="en-US" dirty="0"/>
              <a:t>Gives user one platform to compare prices and delivery times of multiple food delivery sites for the same restaurant and dishes.</a:t>
            </a:r>
          </a:p>
          <a:p>
            <a:pPr algn="just"/>
            <a:r>
              <a:rPr lang="en-US" dirty="0"/>
              <a:t>Helps user make the most price or time efficient choice without having to constantly switch between websites and manually compare the same.</a:t>
            </a:r>
          </a:p>
          <a:p>
            <a:pPr algn="just"/>
            <a:endParaRPr lang="en-US" dirty="0"/>
          </a:p>
        </p:txBody>
      </p:sp>
      <p:sp>
        <p:nvSpPr>
          <p:cNvPr id="4" name="Date Placeholder 3"/>
          <p:cNvSpPr>
            <a:spLocks noGrp="1"/>
          </p:cNvSpPr>
          <p:nvPr>
            <p:ph type="dt" sz="half" idx="10"/>
          </p:nvPr>
        </p:nvSpPr>
        <p:spPr/>
        <p:txBody>
          <a:bodyPr/>
          <a:lstStyle/>
          <a:p>
            <a:fld id="{43EB6444-05C2-4DB9-99E3-3024D2735779}" type="datetime3">
              <a:rPr lang="en-US" smtClean="0"/>
              <a:t>2 October 2019</a:t>
            </a:fld>
            <a:endParaRPr lang="en-US"/>
          </a:p>
        </p:txBody>
      </p:sp>
      <p:sp>
        <p:nvSpPr>
          <p:cNvPr id="5" name="Footer Placeholder 4"/>
          <p:cNvSpPr>
            <a:spLocks noGrp="1"/>
          </p:cNvSpPr>
          <p:nvPr>
            <p:ph type="ftr" sz="quarter" idx="11"/>
          </p:nvPr>
        </p:nvSpPr>
        <p:spPr>
          <a:xfrm>
            <a:off x="3122488" y="6373546"/>
            <a:ext cx="3430712" cy="365125"/>
          </a:xfrm>
        </p:spPr>
        <p:txBody>
          <a:bodyPr/>
          <a:lstStyle/>
          <a:p>
            <a:r>
              <a:rPr lang="en-IN" dirty="0"/>
              <a:t>Computer Engineering Dept. MPSTME, Mumbai Campus </a:t>
            </a:r>
            <a:endParaRPr lang="en-US" dirty="0"/>
          </a:p>
        </p:txBody>
      </p:sp>
      <p:sp>
        <p:nvSpPr>
          <p:cNvPr id="6" name="Slide Number Placeholder 5"/>
          <p:cNvSpPr>
            <a:spLocks noGrp="1"/>
          </p:cNvSpPr>
          <p:nvPr>
            <p:ph type="sldNum" sz="quarter" idx="12"/>
          </p:nvPr>
        </p:nvSpPr>
        <p:spPr/>
        <p:txBody>
          <a:bodyPr/>
          <a:lstStyle/>
          <a:p>
            <a:fld id="{CD173756-56D4-480A-AE5D-4130879C57F5}" type="slidenum">
              <a:rPr lang="en-US" smtClean="0"/>
              <a:t>4</a:t>
            </a:fld>
            <a:endParaRPr lang="en-US"/>
          </a:p>
        </p:txBody>
      </p:sp>
    </p:spTree>
    <p:extLst>
      <p:ext uri="{BB962C8B-B14F-4D97-AF65-F5344CB8AC3E}">
        <p14:creationId xmlns:p14="http://schemas.microsoft.com/office/powerpoint/2010/main" val="39665336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143000"/>
            <a:ext cx="8229600" cy="1066800"/>
          </a:xfrm>
        </p:spPr>
        <p:txBody>
          <a:bodyPr/>
          <a:lstStyle/>
          <a:p>
            <a:r>
              <a:rPr lang="en-US" dirty="0">
                <a:latin typeface="Arial Black" panose="020B0A04020102020204" pitchFamily="34" charset="0"/>
              </a:rPr>
              <a:t>Tools &amp; Techniques</a:t>
            </a:r>
          </a:p>
        </p:txBody>
      </p:sp>
      <p:sp>
        <p:nvSpPr>
          <p:cNvPr id="3" name="Content Placeholder 2"/>
          <p:cNvSpPr>
            <a:spLocks noGrp="1"/>
          </p:cNvSpPr>
          <p:nvPr>
            <p:ph idx="1"/>
          </p:nvPr>
        </p:nvSpPr>
        <p:spPr>
          <a:xfrm>
            <a:off x="457200" y="1905000"/>
            <a:ext cx="8458200" cy="4451351"/>
          </a:xfrm>
        </p:spPr>
        <p:txBody>
          <a:bodyPr>
            <a:noAutofit/>
          </a:bodyPr>
          <a:lstStyle/>
          <a:p>
            <a:pPr marL="0" indent="0" algn="just">
              <a:buNone/>
            </a:pPr>
            <a:r>
              <a:rPr lang="en-IN" sz="1600" dirty="0"/>
              <a:t>We have used CODE::BLOCKS and online compilers.</a:t>
            </a:r>
            <a:endParaRPr lang="en-US" sz="1600" dirty="0"/>
          </a:p>
          <a:p>
            <a:pPr marL="0" indent="0" algn="just">
              <a:buNone/>
            </a:pPr>
            <a:r>
              <a:rPr lang="en-IN" sz="1600" dirty="0"/>
              <a:t>We provide functionalities like:</a:t>
            </a:r>
            <a:endParaRPr lang="en-US" sz="1600" dirty="0"/>
          </a:p>
          <a:p>
            <a:pPr lvl="0" algn="just"/>
            <a:r>
              <a:rPr lang="en-IN" sz="1600" dirty="0"/>
              <a:t>login/register,</a:t>
            </a:r>
            <a:endParaRPr lang="en-US" sz="1600" dirty="0"/>
          </a:p>
          <a:p>
            <a:pPr lvl="0" algn="just"/>
            <a:r>
              <a:rPr lang="en-IN" sz="1600" dirty="0"/>
              <a:t>choose between different restaurants and place order from multiple delivery sites,</a:t>
            </a:r>
            <a:endParaRPr lang="en-US" sz="1600" dirty="0"/>
          </a:p>
          <a:p>
            <a:pPr lvl="0" algn="just"/>
            <a:r>
              <a:rPr lang="en-IN" sz="1600" dirty="0"/>
              <a:t>choose between payment modes and options,</a:t>
            </a:r>
            <a:endParaRPr lang="en-US" sz="1600" dirty="0"/>
          </a:p>
          <a:p>
            <a:pPr lvl="0" algn="just"/>
            <a:r>
              <a:rPr lang="en-IN" sz="1600" dirty="0"/>
              <a:t>donate to the society,</a:t>
            </a:r>
            <a:endParaRPr lang="en-US" sz="1600" dirty="0"/>
          </a:p>
          <a:p>
            <a:pPr lvl="0" algn="just"/>
            <a:r>
              <a:rPr lang="en-IN" sz="1600" dirty="0"/>
              <a:t>rate our services </a:t>
            </a:r>
            <a:r>
              <a:rPr lang="en-US" sz="1600" dirty="0"/>
              <a:t>and </a:t>
            </a:r>
            <a:r>
              <a:rPr lang="en-IN" sz="1600" dirty="0"/>
              <a:t>provide feedbacks for improvements</a:t>
            </a:r>
            <a:endParaRPr lang="en-US" sz="1600" dirty="0"/>
          </a:p>
          <a:p>
            <a:pPr marL="0" indent="0" algn="just">
              <a:buNone/>
            </a:pPr>
            <a:endParaRPr lang="en-US" sz="1600" dirty="0"/>
          </a:p>
          <a:p>
            <a:pPr marL="0" indent="0" algn="just">
              <a:buNone/>
            </a:pPr>
            <a:r>
              <a:rPr lang="en-IN" sz="1600" dirty="0"/>
              <a:t>Techniques used:</a:t>
            </a:r>
            <a:endParaRPr lang="en-US" sz="1600" dirty="0"/>
          </a:p>
          <a:p>
            <a:pPr lvl="0" algn="just"/>
            <a:r>
              <a:rPr lang="en-IN" sz="1600" dirty="0"/>
              <a:t>inheritance</a:t>
            </a:r>
            <a:endParaRPr lang="en-US" sz="1600" dirty="0"/>
          </a:p>
          <a:p>
            <a:pPr lvl="0" algn="just"/>
            <a:r>
              <a:rPr lang="en-IN" sz="1600" dirty="0"/>
              <a:t>file handling</a:t>
            </a:r>
            <a:endParaRPr lang="en-US" sz="1600" dirty="0"/>
          </a:p>
          <a:p>
            <a:pPr lvl="0" algn="just"/>
            <a:r>
              <a:rPr lang="en-IN" sz="1600" dirty="0"/>
              <a:t>Loops</a:t>
            </a:r>
            <a:r>
              <a:rPr lang="en-US" sz="1600" dirty="0"/>
              <a:t> and </a:t>
            </a:r>
            <a:r>
              <a:rPr lang="en-IN" sz="1600" dirty="0"/>
              <a:t>switch cases</a:t>
            </a:r>
            <a:endParaRPr lang="en-US" sz="1600" dirty="0"/>
          </a:p>
          <a:p>
            <a:pPr lvl="0" algn="just"/>
            <a:r>
              <a:rPr lang="en-IN" sz="1600" dirty="0"/>
              <a:t>if else statements</a:t>
            </a:r>
            <a:endParaRPr lang="en-US" sz="1600" dirty="0"/>
          </a:p>
          <a:p>
            <a:pPr lvl="0" algn="just"/>
            <a:r>
              <a:rPr lang="en-IN" sz="1600" dirty="0"/>
              <a:t>functions</a:t>
            </a:r>
            <a:endParaRPr lang="en-US" sz="1600" dirty="0"/>
          </a:p>
          <a:p>
            <a:pPr lvl="0" algn="just"/>
            <a:r>
              <a:rPr lang="en-IN" sz="1600" dirty="0"/>
              <a:t>classes</a:t>
            </a:r>
            <a:endParaRPr lang="en-US" sz="1600" dirty="0"/>
          </a:p>
        </p:txBody>
      </p:sp>
      <p:sp>
        <p:nvSpPr>
          <p:cNvPr id="4" name="Date Placeholder 3"/>
          <p:cNvSpPr>
            <a:spLocks noGrp="1"/>
          </p:cNvSpPr>
          <p:nvPr>
            <p:ph type="dt" sz="half" idx="10"/>
          </p:nvPr>
        </p:nvSpPr>
        <p:spPr/>
        <p:txBody>
          <a:bodyPr/>
          <a:lstStyle/>
          <a:p>
            <a:fld id="{43EB6444-05C2-4DB9-99E3-3024D2735779}" type="datetime3">
              <a:rPr lang="en-US" smtClean="0"/>
              <a:t>2 October 2019</a:t>
            </a:fld>
            <a:endParaRPr lang="en-US"/>
          </a:p>
        </p:txBody>
      </p:sp>
      <p:sp>
        <p:nvSpPr>
          <p:cNvPr id="5" name="Footer Placeholder 4"/>
          <p:cNvSpPr>
            <a:spLocks noGrp="1"/>
          </p:cNvSpPr>
          <p:nvPr>
            <p:ph type="ftr" sz="quarter" idx="11"/>
          </p:nvPr>
        </p:nvSpPr>
        <p:spPr>
          <a:xfrm>
            <a:off x="3122488" y="6373546"/>
            <a:ext cx="3430712" cy="365125"/>
          </a:xfrm>
        </p:spPr>
        <p:txBody>
          <a:bodyPr/>
          <a:lstStyle/>
          <a:p>
            <a:r>
              <a:rPr lang="en-IN" dirty="0"/>
              <a:t>Computer Engineering Dept. MPSTME, Mumbai Campus </a:t>
            </a:r>
            <a:endParaRPr lang="en-US" dirty="0"/>
          </a:p>
        </p:txBody>
      </p:sp>
      <p:sp>
        <p:nvSpPr>
          <p:cNvPr id="6" name="Slide Number Placeholder 5"/>
          <p:cNvSpPr>
            <a:spLocks noGrp="1"/>
          </p:cNvSpPr>
          <p:nvPr>
            <p:ph type="sldNum" sz="quarter" idx="12"/>
          </p:nvPr>
        </p:nvSpPr>
        <p:spPr/>
        <p:txBody>
          <a:bodyPr/>
          <a:lstStyle/>
          <a:p>
            <a:fld id="{CD173756-56D4-480A-AE5D-4130879C57F5}" type="slidenum">
              <a:rPr lang="en-US" smtClean="0"/>
              <a:t>5</a:t>
            </a:fld>
            <a:endParaRPr lang="en-US"/>
          </a:p>
        </p:txBody>
      </p:sp>
    </p:spTree>
    <p:extLst>
      <p:ext uri="{BB962C8B-B14F-4D97-AF65-F5344CB8AC3E}">
        <p14:creationId xmlns:p14="http://schemas.microsoft.com/office/powerpoint/2010/main" val="1645606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Black" panose="020B0A04020102020204" pitchFamily="34" charset="0"/>
              </a:rPr>
              <a:t>Simulation &amp; Results</a:t>
            </a:r>
          </a:p>
        </p:txBody>
      </p:sp>
      <p:pic>
        <p:nvPicPr>
          <p:cNvPr id="7" name="hlCNZbRG6H">
            <a:hlinkClick r:id="" action="ppaction://media"/>
            <a:extLst>
              <a:ext uri="{FF2B5EF4-FFF2-40B4-BE49-F238E27FC236}">
                <a16:creationId xmlns:a16="http://schemas.microsoft.com/office/drawing/2014/main" id="{98CC30D6-6D07-4730-9307-6E378EDDE1D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09613" y="2286000"/>
            <a:ext cx="7724775" cy="4070350"/>
          </a:xfrm>
        </p:spPr>
      </p:pic>
      <p:sp>
        <p:nvSpPr>
          <p:cNvPr id="4" name="Date Placeholder 3"/>
          <p:cNvSpPr>
            <a:spLocks noGrp="1"/>
          </p:cNvSpPr>
          <p:nvPr>
            <p:ph type="dt" sz="half" idx="10"/>
          </p:nvPr>
        </p:nvSpPr>
        <p:spPr/>
        <p:txBody>
          <a:bodyPr/>
          <a:lstStyle/>
          <a:p>
            <a:fld id="{43EB6444-05C2-4DB9-99E3-3024D2735779}" type="datetime3">
              <a:rPr lang="en-US" smtClean="0"/>
              <a:t>2 October 2019</a:t>
            </a:fld>
            <a:endParaRPr lang="en-US"/>
          </a:p>
        </p:txBody>
      </p:sp>
      <p:sp>
        <p:nvSpPr>
          <p:cNvPr id="5" name="Footer Placeholder 4"/>
          <p:cNvSpPr>
            <a:spLocks noGrp="1"/>
          </p:cNvSpPr>
          <p:nvPr>
            <p:ph type="ftr" sz="quarter" idx="11"/>
          </p:nvPr>
        </p:nvSpPr>
        <p:spPr>
          <a:xfrm>
            <a:off x="3122488" y="6373546"/>
            <a:ext cx="3430712" cy="365125"/>
          </a:xfrm>
        </p:spPr>
        <p:txBody>
          <a:bodyPr/>
          <a:lstStyle/>
          <a:p>
            <a:r>
              <a:rPr lang="en-IN" dirty="0"/>
              <a:t>Computer Engineering Dept. MPSTME, Mumbai Campus </a:t>
            </a:r>
            <a:endParaRPr lang="en-US" dirty="0"/>
          </a:p>
        </p:txBody>
      </p:sp>
      <p:sp>
        <p:nvSpPr>
          <p:cNvPr id="6" name="Slide Number Placeholder 5"/>
          <p:cNvSpPr>
            <a:spLocks noGrp="1"/>
          </p:cNvSpPr>
          <p:nvPr>
            <p:ph type="sldNum" sz="quarter" idx="12"/>
          </p:nvPr>
        </p:nvSpPr>
        <p:spPr/>
        <p:txBody>
          <a:bodyPr/>
          <a:lstStyle/>
          <a:p>
            <a:fld id="{CD173756-56D4-480A-AE5D-4130879C57F5}" type="slidenum">
              <a:rPr lang="en-US" smtClean="0"/>
              <a:t>6</a:t>
            </a:fld>
            <a:endParaRPr lang="en-US"/>
          </a:p>
        </p:txBody>
      </p:sp>
    </p:spTree>
    <p:extLst>
      <p:ext uri="{BB962C8B-B14F-4D97-AF65-F5344CB8AC3E}">
        <p14:creationId xmlns:p14="http://schemas.microsoft.com/office/powerpoint/2010/main" val="2896788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726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Black" panose="020B0A04020102020204" pitchFamily="34" charset="0"/>
              </a:rPr>
              <a:t>Conclusion</a:t>
            </a:r>
          </a:p>
        </p:txBody>
      </p:sp>
      <p:sp>
        <p:nvSpPr>
          <p:cNvPr id="3" name="Content Placeholder 2"/>
          <p:cNvSpPr>
            <a:spLocks noGrp="1"/>
          </p:cNvSpPr>
          <p:nvPr>
            <p:ph idx="1"/>
          </p:nvPr>
        </p:nvSpPr>
        <p:spPr/>
        <p:txBody>
          <a:bodyPr/>
          <a:lstStyle/>
          <a:p>
            <a:pPr algn="just"/>
            <a:r>
              <a:rPr lang="en-IN" dirty="0"/>
              <a:t>The primary focus of ours and this app was to brainstorm and bring revolution in the field of food ordering but providing a platform like never seen before. We tackled each boulder in our way by working together and getting as many as possible different ways to handle the situation. In doing so we made sure that the most effective, user friendly and a smooth program flow was delivered to the user, free of any errors or limitations.</a:t>
            </a:r>
            <a:endParaRPr lang="en-US" dirty="0"/>
          </a:p>
          <a:p>
            <a:pPr marL="0" indent="0" algn="just">
              <a:buNone/>
            </a:pPr>
            <a:endParaRPr lang="en-US" dirty="0"/>
          </a:p>
        </p:txBody>
      </p:sp>
      <p:sp>
        <p:nvSpPr>
          <p:cNvPr id="4" name="Date Placeholder 3"/>
          <p:cNvSpPr>
            <a:spLocks noGrp="1"/>
          </p:cNvSpPr>
          <p:nvPr>
            <p:ph type="dt" sz="half" idx="10"/>
          </p:nvPr>
        </p:nvSpPr>
        <p:spPr/>
        <p:txBody>
          <a:bodyPr/>
          <a:lstStyle/>
          <a:p>
            <a:fld id="{43EB6444-05C2-4DB9-99E3-3024D2735779}" type="datetime3">
              <a:rPr lang="en-US" smtClean="0"/>
              <a:t>2 October 2019</a:t>
            </a:fld>
            <a:endParaRPr lang="en-US"/>
          </a:p>
        </p:txBody>
      </p:sp>
      <p:sp>
        <p:nvSpPr>
          <p:cNvPr id="5" name="Footer Placeholder 4"/>
          <p:cNvSpPr>
            <a:spLocks noGrp="1"/>
          </p:cNvSpPr>
          <p:nvPr>
            <p:ph type="ftr" sz="quarter" idx="11"/>
          </p:nvPr>
        </p:nvSpPr>
        <p:spPr>
          <a:xfrm>
            <a:off x="3122488" y="6373546"/>
            <a:ext cx="3430712" cy="365125"/>
          </a:xfrm>
        </p:spPr>
        <p:txBody>
          <a:bodyPr/>
          <a:lstStyle/>
          <a:p>
            <a:r>
              <a:rPr lang="en-IN" dirty="0"/>
              <a:t>Computer Engineering Dept. MPSTME, Mumbai Campus </a:t>
            </a:r>
            <a:endParaRPr lang="en-US" dirty="0"/>
          </a:p>
        </p:txBody>
      </p:sp>
      <p:sp>
        <p:nvSpPr>
          <p:cNvPr id="6" name="Slide Number Placeholder 5"/>
          <p:cNvSpPr>
            <a:spLocks noGrp="1"/>
          </p:cNvSpPr>
          <p:nvPr>
            <p:ph type="sldNum" sz="quarter" idx="12"/>
          </p:nvPr>
        </p:nvSpPr>
        <p:spPr/>
        <p:txBody>
          <a:bodyPr/>
          <a:lstStyle/>
          <a:p>
            <a:fld id="{CD173756-56D4-480A-AE5D-4130879C57F5}" type="slidenum">
              <a:rPr lang="en-US" smtClean="0"/>
              <a:t>7</a:t>
            </a:fld>
            <a:endParaRPr lang="en-US"/>
          </a:p>
        </p:txBody>
      </p:sp>
    </p:spTree>
    <p:extLst>
      <p:ext uri="{BB962C8B-B14F-4D97-AF65-F5344CB8AC3E}">
        <p14:creationId xmlns:p14="http://schemas.microsoft.com/office/powerpoint/2010/main" val="829134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Black" panose="020B0A04020102020204" pitchFamily="34" charset="0"/>
              </a:rPr>
              <a:t>Future Work </a:t>
            </a:r>
          </a:p>
        </p:txBody>
      </p:sp>
      <p:sp>
        <p:nvSpPr>
          <p:cNvPr id="3" name="Content Placeholder 2"/>
          <p:cNvSpPr>
            <a:spLocks noGrp="1"/>
          </p:cNvSpPr>
          <p:nvPr>
            <p:ph idx="1"/>
          </p:nvPr>
        </p:nvSpPr>
        <p:spPr/>
        <p:txBody>
          <a:bodyPr>
            <a:normAutofit/>
          </a:bodyPr>
          <a:lstStyle/>
          <a:p>
            <a:pPr lvl="0" algn="just"/>
            <a:r>
              <a:rPr lang="en-IN" dirty="0"/>
              <a:t>collaborating with fast food chains and restaurants directly to help user order directly from the restaurant instead of via another delivery platform.</a:t>
            </a:r>
            <a:endParaRPr lang="en-US" dirty="0"/>
          </a:p>
          <a:p>
            <a:pPr lvl="0" algn="just"/>
            <a:r>
              <a:rPr lang="en-IN" dirty="0"/>
              <a:t>Introducing more delivery platforms to improve comparison variety.</a:t>
            </a:r>
            <a:endParaRPr lang="en-US" dirty="0"/>
          </a:p>
          <a:p>
            <a:pPr lvl="0" algn="just"/>
            <a:r>
              <a:rPr lang="en-IN" dirty="0"/>
              <a:t>Introducing additional </a:t>
            </a:r>
            <a:r>
              <a:rPr lang="en-IN" dirty="0" err="1"/>
              <a:t>criterias</a:t>
            </a:r>
            <a:r>
              <a:rPr lang="en-IN" dirty="0"/>
              <a:t> such as delivery reviews, restaurant reviews etc. to improve quality of comparison and thus choice of decision.</a:t>
            </a:r>
            <a:endParaRPr lang="en-US" dirty="0"/>
          </a:p>
          <a:p>
            <a:pPr lvl="0" algn="just"/>
            <a:r>
              <a:rPr lang="en-IN" dirty="0"/>
              <a:t>Introducing super membership with perks like restaurant table booking at discounted rates etc.</a:t>
            </a:r>
            <a:endParaRPr lang="en-US" dirty="0"/>
          </a:p>
          <a:p>
            <a:pPr marL="0" indent="0" algn="just">
              <a:buNone/>
            </a:pPr>
            <a:endParaRPr lang="en-US" dirty="0"/>
          </a:p>
        </p:txBody>
      </p:sp>
      <p:sp>
        <p:nvSpPr>
          <p:cNvPr id="4" name="Date Placeholder 3"/>
          <p:cNvSpPr>
            <a:spLocks noGrp="1"/>
          </p:cNvSpPr>
          <p:nvPr>
            <p:ph type="dt" sz="half" idx="10"/>
          </p:nvPr>
        </p:nvSpPr>
        <p:spPr/>
        <p:txBody>
          <a:bodyPr/>
          <a:lstStyle/>
          <a:p>
            <a:fld id="{43EB6444-05C2-4DB9-99E3-3024D2735779}" type="datetime3">
              <a:rPr lang="en-US" smtClean="0"/>
              <a:t>2 October 2019</a:t>
            </a:fld>
            <a:endParaRPr lang="en-US"/>
          </a:p>
        </p:txBody>
      </p:sp>
      <p:sp>
        <p:nvSpPr>
          <p:cNvPr id="5" name="Footer Placeholder 4"/>
          <p:cNvSpPr>
            <a:spLocks noGrp="1"/>
          </p:cNvSpPr>
          <p:nvPr>
            <p:ph type="ftr" sz="quarter" idx="11"/>
          </p:nvPr>
        </p:nvSpPr>
        <p:spPr>
          <a:xfrm>
            <a:off x="3122488" y="6373546"/>
            <a:ext cx="3430712" cy="365125"/>
          </a:xfrm>
        </p:spPr>
        <p:txBody>
          <a:bodyPr/>
          <a:lstStyle/>
          <a:p>
            <a:r>
              <a:rPr lang="en-IN" dirty="0"/>
              <a:t>Computer Engineering Dept. MPSTME, Mumbai Campus </a:t>
            </a:r>
            <a:endParaRPr lang="en-US" dirty="0"/>
          </a:p>
        </p:txBody>
      </p:sp>
      <p:sp>
        <p:nvSpPr>
          <p:cNvPr id="6" name="Slide Number Placeholder 5"/>
          <p:cNvSpPr>
            <a:spLocks noGrp="1"/>
          </p:cNvSpPr>
          <p:nvPr>
            <p:ph type="sldNum" sz="quarter" idx="12"/>
          </p:nvPr>
        </p:nvSpPr>
        <p:spPr/>
        <p:txBody>
          <a:bodyPr/>
          <a:lstStyle/>
          <a:p>
            <a:fld id="{CD173756-56D4-480A-AE5D-4130879C57F5}" type="slidenum">
              <a:rPr lang="en-US" smtClean="0"/>
              <a:t>8</a:t>
            </a:fld>
            <a:endParaRPr lang="en-US"/>
          </a:p>
        </p:txBody>
      </p:sp>
    </p:spTree>
    <p:extLst>
      <p:ext uri="{BB962C8B-B14F-4D97-AF65-F5344CB8AC3E}">
        <p14:creationId xmlns:p14="http://schemas.microsoft.com/office/powerpoint/2010/main" val="25039308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Black" panose="020B0A04020102020204" pitchFamily="34" charset="0"/>
              </a:rPr>
              <a:t>Reference</a:t>
            </a:r>
          </a:p>
        </p:txBody>
      </p:sp>
      <p:sp>
        <p:nvSpPr>
          <p:cNvPr id="3" name="Content Placeholder 2"/>
          <p:cNvSpPr>
            <a:spLocks noGrp="1"/>
          </p:cNvSpPr>
          <p:nvPr>
            <p:ph idx="1"/>
          </p:nvPr>
        </p:nvSpPr>
        <p:spPr/>
        <p:txBody>
          <a:bodyPr>
            <a:normAutofit/>
          </a:bodyPr>
          <a:lstStyle/>
          <a:p>
            <a:pPr lvl="0" algn="just"/>
            <a:r>
              <a:rPr lang="en-IN" dirty="0"/>
              <a:t>Textbook references: Object Oriented Programming with E. </a:t>
            </a:r>
            <a:r>
              <a:rPr lang="en-IN" dirty="0" err="1"/>
              <a:t>Balagurusamy</a:t>
            </a:r>
            <a:r>
              <a:rPr lang="en-IN" dirty="0"/>
              <a:t>.</a:t>
            </a:r>
            <a:endParaRPr lang="en-US" dirty="0"/>
          </a:p>
          <a:p>
            <a:pPr lvl="0" algn="just"/>
            <a:r>
              <a:rPr lang="en-IN" dirty="0"/>
              <a:t>Possible functionalities and program flow reference from trivago.</a:t>
            </a:r>
            <a:endParaRPr lang="en-US" dirty="0"/>
          </a:p>
          <a:p>
            <a:pPr lvl="0" algn="just"/>
            <a:r>
              <a:rPr lang="en-IN" dirty="0"/>
              <a:t>Other sources were as follows </a:t>
            </a:r>
            <a:endParaRPr lang="en-US" dirty="0"/>
          </a:p>
          <a:p>
            <a:pPr marL="0" indent="0" algn="just">
              <a:buNone/>
            </a:pPr>
            <a:r>
              <a:rPr lang="en-IN" dirty="0"/>
              <a:t>	a. </a:t>
            </a:r>
            <a:r>
              <a:rPr lang="en-IN" u="sng" dirty="0">
                <a:hlinkClick r:id="rId2"/>
              </a:rPr>
              <a:t>https://www.geeksforgeeks.org/c-plus-plus/</a:t>
            </a:r>
            <a:r>
              <a:rPr lang="en-IN" u="sng" dirty="0"/>
              <a:t> </a:t>
            </a:r>
            <a:endParaRPr lang="en-US" dirty="0"/>
          </a:p>
          <a:p>
            <a:pPr marL="0" indent="0" algn="just">
              <a:buNone/>
            </a:pPr>
            <a:r>
              <a:rPr lang="en-IN" dirty="0"/>
              <a:t>	b. </a:t>
            </a:r>
            <a:r>
              <a:rPr lang="en-IN" u="sng" dirty="0">
                <a:hlinkClick r:id="rId3"/>
              </a:rPr>
              <a:t>https://www.tutorialspoint.com/cplusplus/index.htm</a:t>
            </a:r>
            <a:endParaRPr lang="en-US" dirty="0"/>
          </a:p>
          <a:p>
            <a:pPr marL="0" indent="0" algn="just">
              <a:buNone/>
            </a:pPr>
            <a:r>
              <a:rPr lang="en-IN" dirty="0"/>
              <a:t>	c. </a:t>
            </a:r>
            <a:r>
              <a:rPr lang="en-IN" u="sng" dirty="0">
                <a:hlinkClick r:id="rId4"/>
              </a:rPr>
              <a:t>https://www.onlinegdb.com/online_c++_compiler</a:t>
            </a:r>
            <a:endParaRPr lang="en-US" dirty="0"/>
          </a:p>
        </p:txBody>
      </p:sp>
      <p:sp>
        <p:nvSpPr>
          <p:cNvPr id="4" name="Date Placeholder 3"/>
          <p:cNvSpPr>
            <a:spLocks noGrp="1"/>
          </p:cNvSpPr>
          <p:nvPr>
            <p:ph type="dt" sz="half" idx="10"/>
          </p:nvPr>
        </p:nvSpPr>
        <p:spPr/>
        <p:txBody>
          <a:bodyPr/>
          <a:lstStyle/>
          <a:p>
            <a:fld id="{43EB6444-05C2-4DB9-99E3-3024D2735779}" type="datetime3">
              <a:rPr lang="en-US" smtClean="0"/>
              <a:t>2 October 2019</a:t>
            </a:fld>
            <a:endParaRPr lang="en-US"/>
          </a:p>
        </p:txBody>
      </p:sp>
      <p:sp>
        <p:nvSpPr>
          <p:cNvPr id="5" name="Footer Placeholder 4"/>
          <p:cNvSpPr>
            <a:spLocks noGrp="1"/>
          </p:cNvSpPr>
          <p:nvPr>
            <p:ph type="ftr" sz="quarter" idx="11"/>
          </p:nvPr>
        </p:nvSpPr>
        <p:spPr>
          <a:xfrm>
            <a:off x="3122488" y="6373546"/>
            <a:ext cx="3430712" cy="365125"/>
          </a:xfrm>
        </p:spPr>
        <p:txBody>
          <a:bodyPr/>
          <a:lstStyle/>
          <a:p>
            <a:r>
              <a:rPr lang="en-IN" dirty="0"/>
              <a:t>Computer Engineering Dept. MPSTME, Mumbai Campus </a:t>
            </a:r>
            <a:endParaRPr lang="en-US" dirty="0"/>
          </a:p>
        </p:txBody>
      </p:sp>
      <p:sp>
        <p:nvSpPr>
          <p:cNvPr id="6" name="Slide Number Placeholder 5"/>
          <p:cNvSpPr>
            <a:spLocks noGrp="1"/>
          </p:cNvSpPr>
          <p:nvPr>
            <p:ph type="sldNum" sz="quarter" idx="12"/>
          </p:nvPr>
        </p:nvSpPr>
        <p:spPr/>
        <p:txBody>
          <a:bodyPr/>
          <a:lstStyle/>
          <a:p>
            <a:fld id="{CD173756-56D4-480A-AE5D-4130879C57F5}" type="slidenum">
              <a:rPr lang="en-US" smtClean="0"/>
              <a:t>9</a:t>
            </a:fld>
            <a:endParaRPr lang="en-US"/>
          </a:p>
        </p:txBody>
      </p:sp>
    </p:spTree>
    <p:extLst>
      <p:ext uri="{BB962C8B-B14F-4D97-AF65-F5344CB8AC3E}">
        <p14:creationId xmlns:p14="http://schemas.microsoft.com/office/powerpoint/2010/main" val="2427760057"/>
      </p:ext>
    </p:extLst>
  </p:cSld>
  <p:clrMapOvr>
    <a:masterClrMapping/>
  </p:clrMapOvr>
</p:sld>
</file>

<file path=ppt/theme/theme1.xml><?xml version="1.0" encoding="utf-8"?>
<a:theme xmlns:a="http://schemas.openxmlformats.org/drawingml/2006/main" name="MPST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MPSTME</Template>
  <TotalTime>2237</TotalTime>
  <Words>461</Words>
  <Application>Microsoft Office PowerPoint</Application>
  <PresentationFormat>On-screen Show (4:3)</PresentationFormat>
  <Paragraphs>76</Paragraphs>
  <Slides>9</Slides>
  <Notes>0</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9</vt:i4>
      </vt:variant>
    </vt:vector>
  </HeadingPairs>
  <TitlesOfParts>
    <vt:vector size="17" baseType="lpstr">
      <vt:lpstr>Algerian</vt:lpstr>
      <vt:lpstr>Arial</vt:lpstr>
      <vt:lpstr>Arial Black</vt:lpstr>
      <vt:lpstr>Arial Rounded MT Bold</vt:lpstr>
      <vt:lpstr>Calibri</vt:lpstr>
      <vt:lpstr>Times New Roman</vt:lpstr>
      <vt:lpstr>Wingdings</vt:lpstr>
      <vt:lpstr>MPSTME</vt:lpstr>
      <vt:lpstr>KHATIR DARI  KHAATE RAHO, MANGATE RaHO</vt:lpstr>
      <vt:lpstr>Outline</vt:lpstr>
      <vt:lpstr>Motivation</vt:lpstr>
      <vt:lpstr>Introduction</vt:lpstr>
      <vt:lpstr>Tools &amp; Techniques</vt:lpstr>
      <vt:lpstr>Simulation &amp; Results</vt:lpstr>
      <vt:lpstr>Conclusion</vt:lpstr>
      <vt:lpstr>Future Work </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Dhirendra Mishra</dc:creator>
  <cp:lastModifiedBy>Pankaj Lohia</cp:lastModifiedBy>
  <cp:revision>276</cp:revision>
  <dcterms:created xsi:type="dcterms:W3CDTF">2017-04-11T09:48:28Z</dcterms:created>
  <dcterms:modified xsi:type="dcterms:W3CDTF">2019-10-02T09:16:37Z</dcterms:modified>
</cp:coreProperties>
</file>

<file path=docProps/thumbnail.jpeg>
</file>